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72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85" r:id="rId33"/>
    <p:sldId id="27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63" autoAdjust="0"/>
    <p:restoredTop sz="94660"/>
  </p:normalViewPr>
  <p:slideViewPr>
    <p:cSldViewPr snapToGrid="0">
      <p:cViewPr>
        <p:scale>
          <a:sx n="66" d="100"/>
          <a:sy n="66" d="100"/>
        </p:scale>
        <p:origin x="3732" y="1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1628-A84F-6F1B-35E4-4E09826C7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B4D63-0F9E-6F27-4CC6-CF771DE6C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65F7-5E9E-0463-A2D7-C87DDB35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41E2-FCD0-F428-F467-D93DD9A8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7BC27-0015-4390-7607-1DE9B223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569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77B4-EC18-D2FD-6BB9-80449683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F0EF2-C4D2-C392-BB23-069E6AA82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5EBE-A1B7-5E5C-7DF1-06A8CB64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8B172-1E7C-6206-8780-872AFECF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BFECF-3E33-FA7F-4F5F-035275F4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50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F3891-8E37-3BAB-7B7F-766A96C1F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CFE38-787A-E552-19B4-B8CE85013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6621E-9ACA-2F77-D567-3FE66872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37797-F6A6-A1D2-31FD-55A4B532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A566C-2E3B-4AB2-9EBD-B9C48AE5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3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519F-C296-0CA4-5127-09F6E882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EE30-7914-8258-AEA3-B80E3A09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9638B-8E7E-874E-BF25-825A467F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6CCCC-6D2D-43BC-05F4-6833CB1E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B735F-131A-C44B-6983-1815199D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410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DD48-A6E0-74C5-25F2-9B82B2505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1524A-5458-C09D-AB59-F017B7CE0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38E94-34F5-1DA9-5821-A614AD0D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3C36B-032D-5B56-C114-C2B01065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C3F9D-2C7F-298B-AE55-452B8A66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670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74E2-356D-01FD-4B31-5F230964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4014-AF15-3CE5-67D3-28351EEF3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70858-4CA5-012D-684D-958813F11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62F71-0F16-9B9C-1D1F-5815D498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14B1D-BAE3-8464-DA20-43ACBD15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27E3D-2791-065D-223A-DA27F0ABE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993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5C15-26CC-FE0B-3F85-03B81E79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885BB-A007-86B1-D556-CAE843693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E8CB8-E16F-C234-E62B-0F96B4CE6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AA481-731E-D013-D9D4-66E0056BD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924BF4-6392-593E-09A4-443729F23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BBC41-9C63-5A77-F220-CE42A8AE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2AFAB-F466-6387-A04D-97822FBD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D071A-7B06-2B27-339A-4B1D7491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12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7B4A-2818-9B7D-F285-85578AB1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129C3-E67E-EB86-CA48-0D293A42F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40823-8339-2AEA-FED8-F616E65FD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33476-F9DC-6092-93A7-F9ED535C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67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82497-CD5F-2ED3-5D66-E3BA416C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8F696-61F0-4CD9-1B38-74B8DA13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81C8C-009B-4857-BD0F-58BC9A71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36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798D-C1EF-DB5E-BB9A-4C7F2FAE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0FDA1-4F49-DA88-6E8D-2A3114B07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1CBE6-DB3F-2EAF-E16D-01E22F61A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57CC0-6D9E-22EB-52BB-A64EF777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8B4A2-F705-41C7-3F3A-1231BE8F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15A7C-A3DD-7C05-6C45-37716DEF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7835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15BA-851B-ECB8-85F6-D7FD0F4F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9E99D-16B6-A62C-843F-F958CE9C7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D5EF8-2EA5-9947-A256-2D47E0BF4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6E627-9667-AE41-30F2-B0DC5E9E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EBE8A-DCCD-224B-E149-4434B8EA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65A9F-2B0D-C09E-F379-B7363E8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13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FEB09-325F-7580-7FB4-EBB99F04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72DF3-87AC-92DE-EB2D-6B05ADCE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5C10-85E3-B20B-8675-FF650017E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8D011F-D026-4EC4-BE25-245BEDBDB57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DA15A-F679-FEB9-0AE3-963541887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21E00-AF2C-9B25-653A-B773D8E78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C3F12C-988C-4AE8-9821-E024ED168C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3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D4E8-5322-3432-1A9C-685B3807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1EB80-11F5-779D-ED29-9EF277C9B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3B4EE-4685-571A-3724-6ED5CC77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08"/>
            <a:ext cx="12192000" cy="66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9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0B9D-A582-53AF-EE96-7000807C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AE4E3-84AF-8650-2ADA-9C9BDCE74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4F3D1-A877-5187-CDDF-9BFAD693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" y="0"/>
            <a:ext cx="12181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2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31F0-CFA5-029A-816D-CFF79818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3B591-F95A-8660-78F1-D1A25C909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5D809-0233-2E50-4997-28F8204E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" y="0"/>
            <a:ext cx="12122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2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6283-F444-F849-7158-7F4353AB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AC4EA-AA8E-B6CF-5E07-CA4A17CF0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9BF50-8CDB-A3CB-392B-AF8C1793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0" y="0"/>
            <a:ext cx="12111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8806-37D0-BA9F-82B8-360FA0B7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35C03-8E82-107E-8C0C-4300C328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783CB-E3F7-1714-1587-55C08561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" y="0"/>
            <a:ext cx="12182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3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96F4-C8AE-D90D-32B9-FBB2FCE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31299-6A4C-CD1C-4C36-65C4C5AE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A562C-2CB8-7826-3528-A8C963F6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5"/>
            <a:ext cx="12192000" cy="68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2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FF86-D4D1-740D-3BCD-113CD4D3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F0B27-4E14-A2E0-D3A3-9A8577FE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434E9-F0FE-80F0-E1C4-4813E80E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" y="0"/>
            <a:ext cx="12150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7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3C5A-1747-4BDB-E01F-8AF0EC8B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6A60D-F6F2-CFD9-2D88-B90BDD31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45C5D-BE40-1BA2-A7CC-0A97C3E2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" y="0"/>
            <a:ext cx="12167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3432-4955-87FA-7A8E-EAF9DDB7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892B-9DF8-0148-785C-952A03538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056BE-1384-8A54-D4A0-DA8292E8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" y="0"/>
            <a:ext cx="12136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4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81AF-B85B-048C-62DA-B67AA4B6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25359-A8AD-CE87-E222-F62547D49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ED99A-F57F-69CC-48D2-7D9D3374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4"/>
            <a:ext cx="12192000" cy="68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3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DD34-8372-748A-80C6-5EC2E346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5A1D-46BC-6202-1118-7B0F6C0B1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6067D-4F80-BE43-7104-54BF97930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9"/>
            <a:ext cx="12192000" cy="68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9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BCAB-E2F5-F75E-E6CF-F09896D0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7CA97-F7B7-082B-36F6-00B94635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83804-DAD4-7E5D-6AA3-DE546303F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4"/>
            <a:ext cx="12192000" cy="68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41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5135-EFBE-6EF1-426E-58CA435E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F5CA-1D14-69D8-0F4A-33F6C42D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DB0A7-D3CF-A4BC-B406-5B50BF32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2" y="0"/>
            <a:ext cx="12134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D624-A59E-DE6F-B76C-86F41436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8001D-06C3-2074-9F78-5A174E648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41C02-F18D-D994-B2C6-F3912CB4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3"/>
            <a:ext cx="12192000" cy="682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5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EAC4-DA65-735E-914F-A9109301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E8A0-8342-FA98-DA8E-3981FCFEB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99285-0611-7A40-1AC9-F393DDF8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5"/>
            <a:ext cx="12192000" cy="68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1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6C16-FB5E-22CA-5160-9D1DE998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294EB-171B-6FD3-9D00-235CFAFCF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3D69A-3897-B97B-F88E-6B233277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" y="0"/>
            <a:ext cx="1209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0C6C-07BD-3439-B946-C571FE42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ABC9A-814A-D8D7-9D0D-9378D93F3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86CFC-4EC6-E3FA-4E2F-3AFF7F12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3"/>
            <a:ext cx="12192000" cy="68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4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908D-760B-C871-0AA6-C9B2DFD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69434-6B48-061C-92AE-3D2E8A3E9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5B895-3846-0A92-270C-D29036A79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" y="0"/>
            <a:ext cx="12175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04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F420-BCAA-42FB-5FED-1A72B27F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510E-F922-C2A5-380D-57A037BC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086C7-3155-936D-2A96-D38A2C0D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85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127A-4816-F87A-F34E-E19C4768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16A99-418A-8A5E-56DF-3E7F06DE2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7FA56-8549-8A63-41D4-0D284D4E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38"/>
            <a:ext cx="12192000" cy="68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4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B9C1-B29C-D307-D42B-119B4FC3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66A54-7ECC-3503-1698-FB089459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83A0B-3F10-8C2A-055C-0D7F4888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93"/>
            <a:ext cx="12192000" cy="67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62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D095-D7E8-9FDD-66F8-344474D0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79890-EE1B-52A7-CE48-702A94CC5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DB23A-8D1B-E639-824B-2ACA67C6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"/>
            <a:ext cx="12192000" cy="68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1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F03-B42F-F55A-1BEF-A10A4DC8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FF416-EB4F-53F1-CBDC-3AEF2E5E4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6FA82-344E-3C14-E3FC-ACACF501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9"/>
            <a:ext cx="12192000" cy="68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3ED3-ACC1-726D-864C-B2867B49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C213A-2360-70CA-2439-801358968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2FF90-BBFE-CC71-EB0D-20F64F8F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8"/>
            <a:ext cx="12192000" cy="68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78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C179-A66C-7F07-D31D-1E6EFCD9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CEBD-2545-1627-5565-29BC79BC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4766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4157-7AB6-7302-B8CF-20B6799C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D3C2-E1C3-8208-6C1A-F9F509D9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438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B5BC-8A55-12E6-EF57-6B8E3C5A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FB529-F895-A527-2F99-9802E1386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270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200E-84E0-6962-D51B-65FE21E6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FE5D-ACC6-8184-C1C8-C148D7261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AD359-2932-C230-4692-3A760A43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28"/>
            <a:ext cx="12192000" cy="677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B6E7-07FF-B408-43DF-7075CB6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419C4-61FE-E273-AF4E-B85A2D393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48343-B05B-65F1-87A4-48BAFC9B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1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24EB-AF53-DE27-48B8-5D439DAC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7CEF-2FE8-17A6-E229-77A8826B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0E16-D59B-E7F8-1F14-19ED0D0C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" y="0"/>
            <a:ext cx="12167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A491-1D53-2DF8-B336-D555A0DF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18DB8-B948-1E3C-D3DB-07173C13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77D39-3D94-D026-DEA2-E7509CDC7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1"/>
            <a:ext cx="12192000" cy="68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8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0047A-EDCC-C3F9-D33A-98AF34DD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8DB63-725F-BCC7-664A-8DDD9EE5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BFC53-6E7F-E26B-4397-568FE905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2"/>
            <a:ext cx="12192000" cy="68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8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4A9C6-252D-14D5-25BC-48F3D2BA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529A-968E-FFD1-F0EC-81B87AB30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4C423-7CAC-FB0E-A58A-22867877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8"/>
            <a:ext cx="12192000" cy="68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6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S4CHAN CHAN</dc:creator>
  <cp:lastModifiedBy>S4CHAN CHAN</cp:lastModifiedBy>
  <cp:revision>2</cp:revision>
  <dcterms:created xsi:type="dcterms:W3CDTF">2025-11-12T18:08:00Z</dcterms:created>
  <dcterms:modified xsi:type="dcterms:W3CDTF">2025-11-12T21:34:27Z</dcterms:modified>
</cp:coreProperties>
</file>